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  <p:sldMasterId id="2147483672" r:id="rId2"/>
  </p:sldMasterIdLst>
  <p:notesMasterIdLst>
    <p:notesMasterId r:id="rId11"/>
  </p:notesMasterIdLst>
  <p:handoutMasterIdLst>
    <p:handoutMasterId r:id="rId12"/>
  </p:handoutMasterIdLst>
  <p:sldIdLst>
    <p:sldId id="366" r:id="rId3"/>
    <p:sldId id="365" r:id="rId4"/>
    <p:sldId id="369" r:id="rId5"/>
    <p:sldId id="370" r:id="rId6"/>
    <p:sldId id="367" r:id="rId7"/>
    <p:sldId id="345" r:id="rId8"/>
    <p:sldId id="372" r:id="rId9"/>
    <p:sldId id="348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C588"/>
    <a:srgbClr val="CBAC79"/>
    <a:srgbClr val="759EC1"/>
    <a:srgbClr val="45A7FF"/>
    <a:srgbClr val="44A1F1"/>
    <a:srgbClr val="8CBEFF"/>
    <a:srgbClr val="266094"/>
    <a:srgbClr val="163148"/>
    <a:srgbClr val="14293B"/>
    <a:srgbClr val="1120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76E3B83-7953-47EB-9268-01C9180E7F85}">
  <a:tblStyle styleId="{976E3B83-7953-47EB-9268-01C9180E7F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48" autoAdjust="0"/>
    <p:restoredTop sz="92274" autoAdjust="0"/>
  </p:normalViewPr>
  <p:slideViewPr>
    <p:cSldViewPr snapToGrid="0" snapToObjects="1">
      <p:cViewPr>
        <p:scale>
          <a:sx n="95" d="100"/>
          <a:sy n="95" d="100"/>
        </p:scale>
        <p:origin x="-1944" y="-106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A30497-5509-4542-914C-AEB0E8A2BBEF}" type="datetimeFigureOut">
              <a:rPr lang="fr-FR" smtClean="0"/>
              <a:t>11/3/18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501F6-B68C-C84F-B9B5-DCED1FA4EC6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57839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97384498"/>
      </p:ext>
    </p:extLst>
  </p:cSld>
  <p:clrMap bg1="lt1" tx1="dk1" bg2="dk2" tx2="lt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Shape 7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Shape 7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Shape 7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Shape 7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Shape 7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Shape 7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Shape 7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Shape 7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Shape 7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Shape 7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Shape 7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Shape 7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Shape 7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Shape 7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0" t="0" r="0" b="0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20420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ross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 flipH="1">
            <a:off x="667310" y="-6600"/>
            <a:ext cx="8476700" cy="5153400"/>
          </a:xfrm>
          <a:custGeom>
            <a:avLst/>
            <a:gdLst/>
            <a:ahLst/>
            <a:cxnLst/>
            <a:rect l="0" t="0" r="0" b="0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54" name="Shape 54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0" t="0" r="0" b="0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269180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otally 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  <p:sp>
        <p:nvSpPr>
          <p:cNvPr id="58" name="Shape 58"/>
          <p:cNvSpPr/>
          <p:nvPr/>
        </p:nvSpPr>
        <p:spPr>
          <a:xfrm>
            <a:off x="75" y="75"/>
            <a:ext cx="9144000" cy="5143500"/>
          </a:xfrm>
          <a:prstGeom prst="rect">
            <a:avLst/>
          </a:prstGeom>
          <a:solidFill>
            <a:srgbClr val="212539">
              <a:alpha val="6462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36697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0" t="0" r="0" b="0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457200" y="3363425"/>
            <a:ext cx="3850500" cy="1159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3600"/>
              <a:buNone/>
              <a:defRPr sz="3600"/>
            </a:lvl1pPr>
            <a:lvl2pPr lvl="1">
              <a:spcBef>
                <a:spcPts val="0"/>
              </a:spcBef>
              <a:buSzPts val="3600"/>
              <a:buNone/>
              <a:defRPr sz="3600"/>
            </a:lvl2pPr>
            <a:lvl3pPr lvl="2">
              <a:spcBef>
                <a:spcPts val="0"/>
              </a:spcBef>
              <a:buSzPts val="3600"/>
              <a:buNone/>
              <a:defRPr sz="3600"/>
            </a:lvl3pPr>
            <a:lvl4pPr lvl="3">
              <a:spcBef>
                <a:spcPts val="0"/>
              </a:spcBef>
              <a:buSzPts val="3600"/>
              <a:buNone/>
              <a:defRPr sz="3600"/>
            </a:lvl4pPr>
            <a:lvl5pPr lvl="4">
              <a:spcBef>
                <a:spcPts val="0"/>
              </a:spcBef>
              <a:buSzPts val="3600"/>
              <a:buNone/>
              <a:defRPr sz="3600"/>
            </a:lvl5pPr>
            <a:lvl6pPr lvl="5">
              <a:spcBef>
                <a:spcPts val="0"/>
              </a:spcBef>
              <a:buSzPts val="3600"/>
              <a:buNone/>
              <a:defRPr sz="3600"/>
            </a:lvl6pPr>
            <a:lvl7pPr lvl="6">
              <a:spcBef>
                <a:spcPts val="0"/>
              </a:spcBef>
              <a:buSzPts val="3600"/>
              <a:buNone/>
              <a:defRPr sz="3600"/>
            </a:lvl7pPr>
            <a:lvl8pPr lvl="7">
              <a:spcBef>
                <a:spcPts val="0"/>
              </a:spcBef>
              <a:buSzPts val="3600"/>
              <a:buNone/>
              <a:defRPr sz="3600"/>
            </a:lvl8pPr>
            <a:lvl9pPr lvl="8">
              <a:spcBef>
                <a:spcPts val="0"/>
              </a:spcBef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8372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0" t="0" r="0" b="0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457200" y="2965525"/>
            <a:ext cx="3374700" cy="1007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3000"/>
              <a:buNone/>
              <a:defRPr sz="3000"/>
            </a:lvl1pPr>
            <a:lvl2pPr lvl="1" rtl="0">
              <a:spcBef>
                <a:spcPts val="0"/>
              </a:spcBef>
              <a:buSzPts val="3000"/>
              <a:buNone/>
              <a:defRPr sz="3000"/>
            </a:lvl2pPr>
            <a:lvl3pPr lvl="2" rtl="0">
              <a:spcBef>
                <a:spcPts val="0"/>
              </a:spcBef>
              <a:buSzPts val="3000"/>
              <a:buNone/>
              <a:defRPr sz="3000"/>
            </a:lvl3pPr>
            <a:lvl4pPr lvl="3" rtl="0">
              <a:spcBef>
                <a:spcPts val="0"/>
              </a:spcBef>
              <a:buSzPts val="3000"/>
              <a:buNone/>
              <a:defRPr sz="3000"/>
            </a:lvl4pPr>
            <a:lvl5pPr lvl="4" rtl="0">
              <a:spcBef>
                <a:spcPts val="0"/>
              </a:spcBef>
              <a:buSzPts val="3000"/>
              <a:buNone/>
              <a:defRPr sz="3000"/>
            </a:lvl5pPr>
            <a:lvl6pPr lvl="5" rtl="0">
              <a:spcBef>
                <a:spcPts val="0"/>
              </a:spcBef>
              <a:buSzPts val="3000"/>
              <a:buNone/>
              <a:defRPr sz="3000"/>
            </a:lvl6pPr>
            <a:lvl7pPr lvl="6" rtl="0">
              <a:spcBef>
                <a:spcPts val="0"/>
              </a:spcBef>
              <a:buSzPts val="3000"/>
              <a:buNone/>
              <a:defRPr sz="3000"/>
            </a:lvl7pPr>
            <a:lvl8pPr lvl="7" rtl="0">
              <a:spcBef>
                <a:spcPts val="0"/>
              </a:spcBef>
              <a:buSzPts val="3000"/>
              <a:buNone/>
              <a:defRPr sz="3000"/>
            </a:lvl8pPr>
            <a:lvl9pPr lvl="8" rtl="0">
              <a:spcBef>
                <a:spcPts val="0"/>
              </a:spcBef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457200" y="4056927"/>
            <a:ext cx="3374700" cy="68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buSzPts val="11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03665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 flipH="1">
            <a:off x="667310" y="-6600"/>
            <a:ext cx="8476700" cy="5153400"/>
          </a:xfrm>
          <a:custGeom>
            <a:avLst/>
            <a:gdLst/>
            <a:ahLst/>
            <a:cxnLst/>
            <a:rect l="0" t="0" r="0" b="0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19" name="Shape 19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0" t="0" r="0" b="0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2576800" y="832475"/>
            <a:ext cx="3990600" cy="38412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 rtl="0">
              <a:spcBef>
                <a:spcPts val="0"/>
              </a:spcBef>
              <a:buSzPts val="2400"/>
              <a:buChar char="╺"/>
              <a:defRPr sz="2400"/>
            </a:lvl1pPr>
            <a:lvl2pPr lvl="1" algn="ctr" rtl="0">
              <a:spcBef>
                <a:spcPts val="0"/>
              </a:spcBef>
              <a:buSzPts val="2400"/>
              <a:buChar char="╶"/>
              <a:defRPr sz="2400"/>
            </a:lvl2pPr>
            <a:lvl3pPr lvl="2" algn="ctr" rtl="0">
              <a:spcBef>
                <a:spcPts val="0"/>
              </a:spcBef>
              <a:buSzPts val="2400"/>
              <a:buChar char="╶"/>
              <a:defRPr sz="2400"/>
            </a:lvl3pPr>
            <a:lvl4pPr lvl="3" algn="ctr" rtl="0">
              <a:spcBef>
                <a:spcPts val="0"/>
              </a:spcBef>
              <a:buSzPts val="2400"/>
              <a:buChar char="╶"/>
              <a:defRPr sz="2400"/>
            </a:lvl4pPr>
            <a:lvl5pPr lvl="4" algn="ctr" rtl="0">
              <a:spcBef>
                <a:spcPts val="0"/>
              </a:spcBef>
              <a:buSzPts val="2400"/>
              <a:buChar char="╶"/>
              <a:defRPr sz="2400"/>
            </a:lvl5pPr>
            <a:lvl6pPr lvl="5" algn="ctr" rtl="0">
              <a:spcBef>
                <a:spcPts val="0"/>
              </a:spcBef>
              <a:buSzPts val="2400"/>
              <a:buChar char="╶"/>
              <a:defRPr sz="2400"/>
            </a:lvl6pPr>
            <a:lvl7pPr lvl="6" algn="ctr" rtl="0">
              <a:spcBef>
                <a:spcPts val="0"/>
              </a:spcBef>
              <a:buSzPts val="2400"/>
              <a:buChar char="╶"/>
              <a:defRPr sz="2400"/>
            </a:lvl7pPr>
            <a:lvl8pPr lvl="7" algn="ctr" rtl="0">
              <a:spcBef>
                <a:spcPts val="0"/>
              </a:spcBef>
              <a:buSzPts val="2400"/>
              <a:buChar char="╶"/>
              <a:defRPr sz="2400"/>
            </a:lvl8pPr>
            <a:lvl9pPr lvl="8" algn="ctr">
              <a:spcBef>
                <a:spcPts val="0"/>
              </a:spcBef>
              <a:buSzPts val="2400"/>
              <a:buChar char="╶"/>
              <a:defRPr sz="2400"/>
            </a:lvl9pPr>
          </a:lstStyle>
          <a:p>
            <a:endParaRPr/>
          </a:p>
        </p:txBody>
      </p:sp>
      <p:sp>
        <p:nvSpPr>
          <p:cNvPr id="21" name="Shape 21"/>
          <p:cNvSpPr txBox="1"/>
          <p:nvPr/>
        </p:nvSpPr>
        <p:spPr>
          <a:xfrm>
            <a:off x="3593400" y="-6600"/>
            <a:ext cx="1957200" cy="1011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algn="ctr"/>
            <a:r>
              <a:rPr lang="en" sz="7200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4297650" y="4673650"/>
            <a:ext cx="548700" cy="24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algn="ctr"/>
            <a:fld id="{00000000-1234-1234-1234-123412341234}" type="slidenum">
              <a:rPr lang="en"/>
              <a:pPr algn="ct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3556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0" t="0" r="0" b="0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1800"/>
              <a:buNone/>
              <a:defRPr/>
            </a:lvl1pPr>
            <a:lvl2pPr lvl="1">
              <a:spcBef>
                <a:spcPts val="0"/>
              </a:spcBef>
              <a:buSzPts val="1800"/>
              <a:buNone/>
              <a:defRPr/>
            </a:lvl2pPr>
            <a:lvl3pPr lvl="2">
              <a:spcBef>
                <a:spcPts val="0"/>
              </a:spcBef>
              <a:buSzPts val="1800"/>
              <a:buNone/>
              <a:defRPr/>
            </a:lvl3pPr>
            <a:lvl4pPr lvl="3">
              <a:spcBef>
                <a:spcPts val="0"/>
              </a:spcBef>
              <a:buSzPts val="1800"/>
              <a:buNone/>
              <a:defRPr/>
            </a:lvl4pPr>
            <a:lvl5pPr lvl="4">
              <a:spcBef>
                <a:spcPts val="0"/>
              </a:spcBef>
              <a:buSzPts val="1800"/>
              <a:buNone/>
              <a:defRPr/>
            </a:lvl5pPr>
            <a:lvl6pPr lvl="5">
              <a:spcBef>
                <a:spcPts val="0"/>
              </a:spcBef>
              <a:buSzPts val="1800"/>
              <a:buNone/>
              <a:defRPr/>
            </a:lvl6pPr>
            <a:lvl7pPr lvl="6">
              <a:spcBef>
                <a:spcPts val="0"/>
              </a:spcBef>
              <a:buSzPts val="1800"/>
              <a:buNone/>
              <a:defRPr/>
            </a:lvl7pPr>
            <a:lvl8pPr lvl="7">
              <a:spcBef>
                <a:spcPts val="0"/>
              </a:spcBef>
              <a:buSzPts val="1800"/>
              <a:buNone/>
              <a:defRPr/>
            </a:lvl8pPr>
            <a:lvl9pPr lvl="8">
              <a:spcBef>
                <a:spcPts val="0"/>
              </a:spcBef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1715123"/>
            <a:ext cx="4762200" cy="2736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╺"/>
              <a:defRPr/>
            </a:lvl1pPr>
            <a:lvl2pPr lvl="1">
              <a:spcBef>
                <a:spcPts val="0"/>
              </a:spcBef>
              <a:buSzPts val="1400"/>
              <a:buChar char="╶"/>
              <a:defRPr/>
            </a:lvl2pPr>
            <a:lvl3pPr lvl="2">
              <a:spcBef>
                <a:spcPts val="0"/>
              </a:spcBef>
              <a:buSzPts val="1400"/>
              <a:buChar char="╶"/>
              <a:defRPr/>
            </a:lvl3pPr>
            <a:lvl4pPr lvl="3">
              <a:spcBef>
                <a:spcPts val="0"/>
              </a:spcBef>
              <a:buSzPts val="1400"/>
              <a:buChar char="╶"/>
              <a:defRPr/>
            </a:lvl4pPr>
            <a:lvl5pPr lvl="4">
              <a:spcBef>
                <a:spcPts val="0"/>
              </a:spcBef>
              <a:buSzPts val="1400"/>
              <a:buChar char="╶"/>
              <a:defRPr/>
            </a:lvl5pPr>
            <a:lvl6pPr lvl="5">
              <a:spcBef>
                <a:spcPts val="0"/>
              </a:spcBef>
              <a:buSzPts val="1400"/>
              <a:buChar char="╶"/>
              <a:defRPr/>
            </a:lvl6pPr>
            <a:lvl7pPr lvl="6">
              <a:spcBef>
                <a:spcPts val="0"/>
              </a:spcBef>
              <a:buSzPts val="1400"/>
              <a:buChar char="╶"/>
              <a:defRPr/>
            </a:lvl7pPr>
            <a:lvl8pPr lvl="7">
              <a:spcBef>
                <a:spcPts val="0"/>
              </a:spcBef>
              <a:buSzPts val="1400"/>
              <a:buChar char="╶"/>
              <a:defRPr/>
            </a:lvl8pPr>
            <a:lvl9pPr lvl="8">
              <a:spcBef>
                <a:spcPts val="0"/>
              </a:spcBef>
              <a:buSzPts val="1400"/>
              <a:buChar char="╶"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56372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0" t="0" r="0" b="0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1800"/>
              <a:buNone/>
              <a:defRPr/>
            </a:lvl1pPr>
            <a:lvl2pPr lvl="1">
              <a:spcBef>
                <a:spcPts val="0"/>
              </a:spcBef>
              <a:buSzPts val="1800"/>
              <a:buNone/>
              <a:defRPr/>
            </a:lvl2pPr>
            <a:lvl3pPr lvl="2">
              <a:spcBef>
                <a:spcPts val="0"/>
              </a:spcBef>
              <a:buSzPts val="1800"/>
              <a:buNone/>
              <a:defRPr/>
            </a:lvl3pPr>
            <a:lvl4pPr lvl="3">
              <a:spcBef>
                <a:spcPts val="0"/>
              </a:spcBef>
              <a:buSzPts val="1800"/>
              <a:buNone/>
              <a:defRPr/>
            </a:lvl4pPr>
            <a:lvl5pPr lvl="4">
              <a:spcBef>
                <a:spcPts val="0"/>
              </a:spcBef>
              <a:buSzPts val="1800"/>
              <a:buNone/>
              <a:defRPr/>
            </a:lvl5pPr>
            <a:lvl6pPr lvl="5">
              <a:spcBef>
                <a:spcPts val="0"/>
              </a:spcBef>
              <a:buSzPts val="1800"/>
              <a:buNone/>
              <a:defRPr/>
            </a:lvl6pPr>
            <a:lvl7pPr lvl="6">
              <a:spcBef>
                <a:spcPts val="0"/>
              </a:spcBef>
              <a:buSzPts val="1800"/>
              <a:buNone/>
              <a:defRPr/>
            </a:lvl7pPr>
            <a:lvl8pPr lvl="7">
              <a:spcBef>
                <a:spcPts val="0"/>
              </a:spcBef>
              <a:buSzPts val="1800"/>
              <a:buNone/>
              <a:defRPr/>
            </a:lvl8pPr>
            <a:lvl9pPr lvl="8">
              <a:spcBef>
                <a:spcPts val="0"/>
              </a:spcBef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57200" y="1711200"/>
            <a:ext cx="2276400" cy="2748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╺"/>
              <a:defRPr sz="1200"/>
            </a:lvl1pPr>
            <a:lvl2pPr lvl="1">
              <a:spcBef>
                <a:spcPts val="0"/>
              </a:spcBef>
              <a:buSzPts val="1200"/>
              <a:buChar char="╶"/>
              <a:defRPr sz="1200"/>
            </a:lvl2pPr>
            <a:lvl3pPr lvl="2">
              <a:spcBef>
                <a:spcPts val="0"/>
              </a:spcBef>
              <a:buSzPts val="1200"/>
              <a:buChar char="╶"/>
              <a:defRPr sz="1200"/>
            </a:lvl3pPr>
            <a:lvl4pPr lvl="3">
              <a:spcBef>
                <a:spcPts val="0"/>
              </a:spcBef>
              <a:buSzPts val="1200"/>
              <a:buChar char="╶"/>
              <a:defRPr sz="1200"/>
            </a:lvl4pPr>
            <a:lvl5pPr lvl="4">
              <a:spcBef>
                <a:spcPts val="0"/>
              </a:spcBef>
              <a:buSzPts val="1200"/>
              <a:buChar char="╶"/>
              <a:defRPr sz="1200"/>
            </a:lvl5pPr>
            <a:lvl6pPr lvl="5">
              <a:spcBef>
                <a:spcPts val="0"/>
              </a:spcBef>
              <a:buSzPts val="1200"/>
              <a:buChar char="╶"/>
              <a:defRPr sz="1200"/>
            </a:lvl6pPr>
            <a:lvl7pPr lvl="6">
              <a:spcBef>
                <a:spcPts val="0"/>
              </a:spcBef>
              <a:buSzPts val="1200"/>
              <a:buChar char="╶"/>
              <a:defRPr sz="1200"/>
            </a:lvl7pPr>
            <a:lvl8pPr lvl="7">
              <a:spcBef>
                <a:spcPts val="0"/>
              </a:spcBef>
              <a:buSzPts val="1200"/>
              <a:buChar char="╶"/>
              <a:defRPr sz="1200"/>
            </a:lvl8pPr>
            <a:lvl9pPr lvl="8">
              <a:spcBef>
                <a:spcPts val="0"/>
              </a:spcBef>
              <a:buSzPts val="1200"/>
              <a:buChar char="╶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2870548" y="1711200"/>
            <a:ext cx="2276400" cy="2748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╺"/>
              <a:defRPr sz="1200"/>
            </a:lvl1pPr>
            <a:lvl2pPr lvl="1">
              <a:spcBef>
                <a:spcPts val="0"/>
              </a:spcBef>
              <a:buSzPts val="1200"/>
              <a:buChar char="╶"/>
              <a:defRPr sz="1200"/>
            </a:lvl2pPr>
            <a:lvl3pPr lvl="2">
              <a:spcBef>
                <a:spcPts val="0"/>
              </a:spcBef>
              <a:buSzPts val="1200"/>
              <a:buChar char="╶"/>
              <a:defRPr sz="1200"/>
            </a:lvl3pPr>
            <a:lvl4pPr lvl="3">
              <a:spcBef>
                <a:spcPts val="0"/>
              </a:spcBef>
              <a:buSzPts val="1200"/>
              <a:buChar char="╶"/>
              <a:defRPr sz="1200"/>
            </a:lvl4pPr>
            <a:lvl5pPr lvl="4">
              <a:spcBef>
                <a:spcPts val="0"/>
              </a:spcBef>
              <a:buSzPts val="1200"/>
              <a:buChar char="╶"/>
              <a:defRPr sz="1200"/>
            </a:lvl5pPr>
            <a:lvl6pPr lvl="5">
              <a:spcBef>
                <a:spcPts val="0"/>
              </a:spcBef>
              <a:buSzPts val="1200"/>
              <a:buChar char="╶"/>
              <a:defRPr sz="1200"/>
            </a:lvl6pPr>
            <a:lvl7pPr lvl="6">
              <a:spcBef>
                <a:spcPts val="0"/>
              </a:spcBef>
              <a:buSzPts val="1200"/>
              <a:buChar char="╶"/>
              <a:defRPr sz="1200"/>
            </a:lvl7pPr>
            <a:lvl8pPr lvl="7">
              <a:spcBef>
                <a:spcPts val="0"/>
              </a:spcBef>
              <a:buSzPts val="1200"/>
              <a:buChar char="╶"/>
              <a:defRPr sz="1200"/>
            </a:lvl8pPr>
            <a:lvl9pPr lvl="8">
              <a:spcBef>
                <a:spcPts val="0"/>
              </a:spcBef>
              <a:buSzPts val="1200"/>
              <a:buChar char="╶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83887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0" t="0" r="0" b="0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ts val="1800"/>
              <a:buNone/>
              <a:defRPr/>
            </a:lvl1pPr>
            <a:lvl2pPr lvl="1" rtl="0">
              <a:spcBef>
                <a:spcPts val="0"/>
              </a:spcBef>
              <a:buSzPts val="1800"/>
              <a:buNone/>
              <a:defRPr/>
            </a:lvl2pPr>
            <a:lvl3pPr lvl="2" rtl="0">
              <a:spcBef>
                <a:spcPts val="0"/>
              </a:spcBef>
              <a:buSzPts val="1800"/>
              <a:buNone/>
              <a:defRPr/>
            </a:lvl3pPr>
            <a:lvl4pPr lvl="3" rtl="0">
              <a:spcBef>
                <a:spcPts val="0"/>
              </a:spcBef>
              <a:buSzPts val="1800"/>
              <a:buNone/>
              <a:defRPr/>
            </a:lvl4pPr>
            <a:lvl5pPr lvl="4" rtl="0">
              <a:spcBef>
                <a:spcPts val="0"/>
              </a:spcBef>
              <a:buSzPts val="1800"/>
              <a:buNone/>
              <a:defRPr/>
            </a:lvl5pPr>
            <a:lvl6pPr lvl="5" rtl="0">
              <a:spcBef>
                <a:spcPts val="0"/>
              </a:spcBef>
              <a:buSzPts val="1800"/>
              <a:buNone/>
              <a:defRPr/>
            </a:lvl6pPr>
            <a:lvl7pPr lvl="6" rtl="0">
              <a:spcBef>
                <a:spcPts val="0"/>
              </a:spcBef>
              <a:buSzPts val="1800"/>
              <a:buNone/>
              <a:defRPr/>
            </a:lvl7pPr>
            <a:lvl8pPr lvl="7" rtl="0">
              <a:spcBef>
                <a:spcPts val="0"/>
              </a:spcBef>
              <a:buSzPts val="1800"/>
              <a:buNone/>
              <a:defRPr/>
            </a:lvl8pPr>
            <a:lvl9pPr lvl="8" rtl="0">
              <a:spcBef>
                <a:spcPts val="0"/>
              </a:spcBef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711200"/>
            <a:ext cx="1507200" cy="2748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000"/>
              <a:buChar char="╺"/>
              <a:defRPr sz="1000"/>
            </a:lvl1pPr>
            <a:lvl2pPr lvl="1" rtl="0">
              <a:spcBef>
                <a:spcPts val="0"/>
              </a:spcBef>
              <a:buSzPts val="1000"/>
              <a:buChar char="╶"/>
              <a:defRPr sz="1000"/>
            </a:lvl2pPr>
            <a:lvl3pPr lvl="2" rtl="0">
              <a:spcBef>
                <a:spcPts val="0"/>
              </a:spcBef>
              <a:buSzPts val="1000"/>
              <a:buChar char="╶"/>
              <a:defRPr sz="1000"/>
            </a:lvl3pPr>
            <a:lvl4pPr lvl="3" rtl="0">
              <a:spcBef>
                <a:spcPts val="0"/>
              </a:spcBef>
              <a:buSzPts val="1000"/>
              <a:buChar char="╶"/>
              <a:defRPr sz="1000"/>
            </a:lvl4pPr>
            <a:lvl5pPr lvl="4" rtl="0">
              <a:spcBef>
                <a:spcPts val="0"/>
              </a:spcBef>
              <a:buSzPts val="1000"/>
              <a:buChar char="╶"/>
              <a:defRPr sz="1000"/>
            </a:lvl5pPr>
            <a:lvl6pPr lvl="5" rtl="0">
              <a:spcBef>
                <a:spcPts val="0"/>
              </a:spcBef>
              <a:buSzPts val="1000"/>
              <a:buChar char="╶"/>
              <a:defRPr sz="1000"/>
            </a:lvl6pPr>
            <a:lvl7pPr lvl="6" rtl="0">
              <a:spcBef>
                <a:spcPts val="0"/>
              </a:spcBef>
              <a:buSzPts val="1000"/>
              <a:buChar char="╶"/>
              <a:defRPr sz="1000"/>
            </a:lvl7pPr>
            <a:lvl8pPr lvl="7" rtl="0">
              <a:spcBef>
                <a:spcPts val="0"/>
              </a:spcBef>
              <a:buSzPts val="1000"/>
              <a:buChar char="╶"/>
              <a:defRPr sz="1000"/>
            </a:lvl8pPr>
            <a:lvl9pPr lvl="8" rtl="0">
              <a:spcBef>
                <a:spcPts val="0"/>
              </a:spcBef>
              <a:buSzPts val="1000"/>
              <a:buChar char="╶"/>
              <a:defRPr sz="10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2041749" y="1711200"/>
            <a:ext cx="1507200" cy="2748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000"/>
              <a:buChar char="╺"/>
              <a:defRPr sz="1000"/>
            </a:lvl1pPr>
            <a:lvl2pPr lvl="1" rtl="0">
              <a:spcBef>
                <a:spcPts val="0"/>
              </a:spcBef>
              <a:buSzPts val="1000"/>
              <a:buChar char="╶"/>
              <a:defRPr sz="1000"/>
            </a:lvl2pPr>
            <a:lvl3pPr lvl="2" rtl="0">
              <a:spcBef>
                <a:spcPts val="0"/>
              </a:spcBef>
              <a:buSzPts val="1000"/>
              <a:buChar char="╶"/>
              <a:defRPr sz="1000"/>
            </a:lvl3pPr>
            <a:lvl4pPr lvl="3" rtl="0">
              <a:spcBef>
                <a:spcPts val="0"/>
              </a:spcBef>
              <a:buSzPts val="1000"/>
              <a:buChar char="╶"/>
              <a:defRPr sz="1000"/>
            </a:lvl4pPr>
            <a:lvl5pPr lvl="4" rtl="0">
              <a:spcBef>
                <a:spcPts val="0"/>
              </a:spcBef>
              <a:buSzPts val="1000"/>
              <a:buChar char="╶"/>
              <a:defRPr sz="1000"/>
            </a:lvl5pPr>
            <a:lvl6pPr lvl="5" rtl="0">
              <a:spcBef>
                <a:spcPts val="0"/>
              </a:spcBef>
              <a:buSzPts val="1000"/>
              <a:buChar char="╶"/>
              <a:defRPr sz="1000"/>
            </a:lvl6pPr>
            <a:lvl7pPr lvl="6" rtl="0">
              <a:spcBef>
                <a:spcPts val="0"/>
              </a:spcBef>
              <a:buSzPts val="1000"/>
              <a:buChar char="╶"/>
              <a:defRPr sz="1000"/>
            </a:lvl7pPr>
            <a:lvl8pPr lvl="7" rtl="0">
              <a:spcBef>
                <a:spcPts val="0"/>
              </a:spcBef>
              <a:buSzPts val="1000"/>
              <a:buChar char="╶"/>
              <a:defRPr sz="1000"/>
            </a:lvl8pPr>
            <a:lvl9pPr lvl="8" rtl="0">
              <a:spcBef>
                <a:spcPts val="0"/>
              </a:spcBef>
              <a:buSzPts val="1000"/>
              <a:buChar char="╶"/>
              <a:defRPr sz="10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3"/>
          </p:nvPr>
        </p:nvSpPr>
        <p:spPr>
          <a:xfrm>
            <a:off x="3626297" y="1711200"/>
            <a:ext cx="1507200" cy="2748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000"/>
              <a:buChar char="╺"/>
              <a:defRPr sz="1000"/>
            </a:lvl1pPr>
            <a:lvl2pPr lvl="1" rtl="0">
              <a:spcBef>
                <a:spcPts val="0"/>
              </a:spcBef>
              <a:buSzPts val="1000"/>
              <a:buChar char="╶"/>
              <a:defRPr sz="1000"/>
            </a:lvl2pPr>
            <a:lvl3pPr lvl="2" rtl="0">
              <a:spcBef>
                <a:spcPts val="0"/>
              </a:spcBef>
              <a:buSzPts val="1000"/>
              <a:buChar char="╶"/>
              <a:defRPr sz="1000"/>
            </a:lvl3pPr>
            <a:lvl4pPr lvl="3" rtl="0">
              <a:spcBef>
                <a:spcPts val="0"/>
              </a:spcBef>
              <a:buSzPts val="1000"/>
              <a:buChar char="╶"/>
              <a:defRPr sz="1000"/>
            </a:lvl4pPr>
            <a:lvl5pPr lvl="4" rtl="0">
              <a:spcBef>
                <a:spcPts val="0"/>
              </a:spcBef>
              <a:buSzPts val="1000"/>
              <a:buChar char="╶"/>
              <a:defRPr sz="1000"/>
            </a:lvl5pPr>
            <a:lvl6pPr lvl="5" rtl="0">
              <a:spcBef>
                <a:spcPts val="0"/>
              </a:spcBef>
              <a:buSzPts val="1000"/>
              <a:buChar char="╶"/>
              <a:defRPr sz="1000"/>
            </a:lvl6pPr>
            <a:lvl7pPr lvl="6" rtl="0">
              <a:spcBef>
                <a:spcPts val="0"/>
              </a:spcBef>
              <a:buSzPts val="1000"/>
              <a:buChar char="╶"/>
              <a:defRPr sz="1000"/>
            </a:lvl7pPr>
            <a:lvl8pPr lvl="7" rtl="0">
              <a:spcBef>
                <a:spcPts val="0"/>
              </a:spcBef>
              <a:buSzPts val="1000"/>
              <a:buChar char="╶"/>
              <a:defRPr sz="1000"/>
            </a:lvl8pPr>
            <a:lvl9pPr lvl="8" rtl="0">
              <a:spcBef>
                <a:spcPts val="0"/>
              </a:spcBef>
              <a:buSzPts val="1000"/>
              <a:buChar char="╶"/>
              <a:defRPr sz="10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39698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0" t="0" r="0" b="0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1800"/>
              <a:buNone/>
              <a:defRPr/>
            </a:lvl1pPr>
            <a:lvl2pPr lvl="1">
              <a:spcBef>
                <a:spcPts val="0"/>
              </a:spcBef>
              <a:buSzPts val="1800"/>
              <a:buNone/>
              <a:defRPr/>
            </a:lvl2pPr>
            <a:lvl3pPr lvl="2">
              <a:spcBef>
                <a:spcPts val="0"/>
              </a:spcBef>
              <a:buSzPts val="1800"/>
              <a:buNone/>
              <a:defRPr/>
            </a:lvl3pPr>
            <a:lvl4pPr lvl="3">
              <a:spcBef>
                <a:spcPts val="0"/>
              </a:spcBef>
              <a:buSzPts val="1800"/>
              <a:buNone/>
              <a:defRPr/>
            </a:lvl4pPr>
            <a:lvl5pPr lvl="4">
              <a:spcBef>
                <a:spcPts val="0"/>
              </a:spcBef>
              <a:buSzPts val="1800"/>
              <a:buNone/>
              <a:defRPr/>
            </a:lvl5pPr>
            <a:lvl6pPr lvl="5">
              <a:spcBef>
                <a:spcPts val="0"/>
              </a:spcBef>
              <a:buSzPts val="1800"/>
              <a:buNone/>
              <a:defRPr/>
            </a:lvl6pPr>
            <a:lvl7pPr lvl="6">
              <a:spcBef>
                <a:spcPts val="0"/>
              </a:spcBef>
              <a:buSzPts val="1800"/>
              <a:buNone/>
              <a:defRPr/>
            </a:lvl7pPr>
            <a:lvl8pPr lvl="7">
              <a:spcBef>
                <a:spcPts val="0"/>
              </a:spcBef>
              <a:buSzPts val="1800"/>
              <a:buNone/>
              <a:defRPr/>
            </a:lvl8pPr>
            <a:lvl9pPr lvl="8">
              <a:spcBef>
                <a:spcPts val="0"/>
              </a:spcBef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19872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0" t="0" r="0" b="0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57200" y="4253900"/>
            <a:ext cx="6112500" cy="519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360"/>
              </a:spcBef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29913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Relationship Id="rId9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0C2D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64100" y="1608900"/>
            <a:ext cx="6815700" cy="1925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182A2E"/>
              </a:buClr>
              <a:buSzPts val="6000"/>
              <a:buFont typeface="Montserrat"/>
              <a:buNone/>
              <a:defRPr sz="6000" b="1">
                <a:solidFill>
                  <a:srgbClr val="182A2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64100" y="3105148"/>
            <a:ext cx="6815700" cy="139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182A2E"/>
              </a:buClr>
              <a:buSzPts val="1400"/>
              <a:buFont typeface="Didact Gothic"/>
              <a:buChar char="∎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>
              <a:spcBef>
                <a:spcPts val="480"/>
              </a:spcBef>
              <a:buClr>
                <a:srgbClr val="182A2E"/>
              </a:buClr>
              <a:buSzPts val="1400"/>
              <a:buFont typeface="Didact Gothic"/>
              <a:buChar char="□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>
              <a:spcBef>
                <a:spcPts val="480"/>
              </a:spcBef>
              <a:buClr>
                <a:srgbClr val="182A2E"/>
              </a:buClr>
              <a:buSzPts val="1400"/>
              <a:buFont typeface="Didact Gothic"/>
              <a:buChar char="▪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>
              <a:spcBef>
                <a:spcPts val="360"/>
              </a:spcBef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>
              <a:spcBef>
                <a:spcPts val="360"/>
              </a:spcBef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>
              <a:spcBef>
                <a:spcPts val="360"/>
              </a:spcBef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>
              <a:spcBef>
                <a:spcPts val="360"/>
              </a:spcBef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>
              <a:spcBef>
                <a:spcPts val="360"/>
              </a:spcBef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>
              <a:spcBef>
                <a:spcPts val="360"/>
              </a:spcBef>
              <a:buClr>
                <a:srgbClr val="182A2E"/>
              </a:buClr>
              <a:buSzPts val="1400"/>
              <a:buFont typeface="Didact Gothic"/>
              <a:buChar char="▫"/>
              <a:defRPr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</p:sldLayoutIdLst>
  <p:transition xmlns:p14="http://schemas.microsoft.com/office/powerpoint/2010/main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715123"/>
            <a:ext cx="4762200" cy="2736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╺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pPr/>
              <a:t>‹#›</a:t>
            </a:fld>
            <a:endParaRPr lang="en" sz="1000" b="1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  <p:extLst>
      <p:ext uri="{BB962C8B-B14F-4D97-AF65-F5344CB8AC3E}">
        <p14:creationId xmlns:p14="http://schemas.microsoft.com/office/powerpoint/2010/main" val="29581688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xmlns:p14="http://schemas.microsoft.com/office/powerpoint/2010/main"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60079"/>
          </a:xfrm>
          <a:prstGeom prst="rect">
            <a:avLst/>
          </a:prstGeom>
          <a:solidFill>
            <a:srgbClr val="11202C">
              <a:alpha val="59000"/>
            </a:srgbClr>
          </a:solidFill>
          <a:ln>
            <a:solidFill>
              <a:srgbClr val="11202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rgbClr val="3A81BA">
                    <a:lumMod val="50000"/>
                  </a:srgbClr>
                </a:solidFill>
                <a:latin typeface="Arial"/>
              </a:rPr>
              <a:t>^</a:t>
            </a:r>
            <a:endParaRPr lang="fr-FR" dirty="0">
              <a:solidFill>
                <a:srgbClr val="3A81BA">
                  <a:lumMod val="50000"/>
                </a:srgbClr>
              </a:solidFill>
              <a:latin typeface="Arial"/>
            </a:endParaRPr>
          </a:p>
        </p:txBody>
      </p:sp>
      <p:sp>
        <p:nvSpPr>
          <p:cNvPr id="6" name="Shape 45"/>
          <p:cNvSpPr txBox="1">
            <a:spLocks/>
          </p:cNvSpPr>
          <p:nvPr/>
        </p:nvSpPr>
        <p:spPr>
          <a:xfrm>
            <a:off x="1176778" y="1610823"/>
            <a:ext cx="5528822" cy="296117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sz="4400" b="1" dirty="0" smtClean="0">
                <a:solidFill>
                  <a:srgbClr val="FFFFFF"/>
                </a:solidFill>
                <a:latin typeface="Montserrat"/>
                <a:cs typeface="Montserrat"/>
              </a:rPr>
              <a:t>COMMUNICATION SANS FIL</a:t>
            </a:r>
            <a:endParaRPr lang="en" sz="4400" b="1" dirty="0">
              <a:solidFill>
                <a:srgbClr val="FFFFFF"/>
              </a:solidFill>
              <a:latin typeface="Montserrat"/>
              <a:cs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619273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148"/>
        </a:solidFill>
        <a:effectLst/>
      </p:bgPr>
    </p:bg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149"/>
          <p:cNvPicPr preferRelativeResize="0"/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142032"/>
          </a:xfrm>
          <a:prstGeom prst="rect">
            <a:avLst/>
          </a:prstGeom>
          <a:solidFill>
            <a:srgbClr val="14293B"/>
          </a:solidFill>
          <a:ln>
            <a:noFill/>
          </a:ln>
        </p:spPr>
      </p:pic>
      <p:sp>
        <p:nvSpPr>
          <p:cNvPr id="3" name="Shape 45"/>
          <p:cNvSpPr txBox="1">
            <a:spLocks/>
          </p:cNvSpPr>
          <p:nvPr/>
        </p:nvSpPr>
        <p:spPr>
          <a:xfrm>
            <a:off x="1903303" y="1736882"/>
            <a:ext cx="6394032" cy="164201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sz="5400" dirty="0" smtClean="0">
                <a:solidFill>
                  <a:srgbClr val="FFFFFF"/>
                </a:solidFill>
                <a:latin typeface="Montserrat"/>
                <a:cs typeface="Montserrat"/>
              </a:rPr>
              <a:t>Communication ZigBee</a:t>
            </a:r>
            <a:endParaRPr lang="en" sz="5400" dirty="0">
              <a:solidFill>
                <a:srgbClr val="FFFFFF"/>
              </a:solidFill>
              <a:latin typeface="Montserrat"/>
              <a:cs typeface="Montserra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36893" y="1974151"/>
            <a:ext cx="581742" cy="583739"/>
          </a:xfrm>
          <a:prstGeom prst="rect">
            <a:avLst/>
          </a:prstGeom>
          <a:solidFill>
            <a:srgbClr val="11202C">
              <a:alpha val="80000"/>
            </a:srgbClr>
          </a:solidFill>
          <a:ln>
            <a:solidFill>
              <a:srgbClr val="11202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Shape 78"/>
          <p:cNvSpPr/>
          <p:nvPr/>
        </p:nvSpPr>
        <p:spPr>
          <a:xfrm>
            <a:off x="1458102" y="2096939"/>
            <a:ext cx="141325" cy="349100"/>
          </a:xfrm>
          <a:prstGeom prst="rect">
            <a:avLst/>
          </a:prstGeom>
          <a:ln>
            <a:noFill/>
          </a:ln>
        </p:spPr>
        <p:txBody>
          <a:bodyPr>
            <a:prstTxWarp prst="textPlain">
              <a:avLst/>
            </a:prstTxWarp>
          </a:bodyPr>
          <a:lstStyle/>
          <a:p>
            <a:pPr algn="ctr"/>
            <a:r>
              <a:rPr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Montserra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08899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210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6027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3148"/>
        </a:solidFill>
        <a:effectLst/>
      </p:bgPr>
    </p:bg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149"/>
          <p:cNvPicPr preferRelativeResize="0"/>
          <p:nvPr/>
        </p:nvPicPr>
        <p:blipFill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5142032"/>
          </a:xfrm>
          <a:prstGeom prst="rect">
            <a:avLst/>
          </a:prstGeom>
          <a:solidFill>
            <a:srgbClr val="14293B"/>
          </a:solidFill>
          <a:ln>
            <a:noFill/>
          </a:ln>
        </p:spPr>
      </p:pic>
      <p:sp>
        <p:nvSpPr>
          <p:cNvPr id="3" name="Shape 45"/>
          <p:cNvSpPr txBox="1">
            <a:spLocks/>
          </p:cNvSpPr>
          <p:nvPr/>
        </p:nvSpPr>
        <p:spPr>
          <a:xfrm>
            <a:off x="1903303" y="1736882"/>
            <a:ext cx="6394032" cy="164201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sz="5400" dirty="0" smtClean="0">
                <a:solidFill>
                  <a:srgbClr val="FFFFFF"/>
                </a:solidFill>
                <a:latin typeface="Montserrat"/>
                <a:cs typeface="Montserrat"/>
              </a:rPr>
              <a:t>Communication nRF2401</a:t>
            </a:r>
            <a:endParaRPr lang="en" sz="5400" dirty="0">
              <a:solidFill>
                <a:srgbClr val="FFFFFF"/>
              </a:solidFill>
              <a:latin typeface="Montserrat"/>
              <a:cs typeface="Montserra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36893" y="1974151"/>
            <a:ext cx="581742" cy="583739"/>
          </a:xfrm>
          <a:prstGeom prst="rect">
            <a:avLst/>
          </a:prstGeom>
          <a:solidFill>
            <a:srgbClr val="11202C">
              <a:alpha val="80000"/>
            </a:srgbClr>
          </a:solidFill>
          <a:ln>
            <a:solidFill>
              <a:srgbClr val="11202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Shape 78"/>
          <p:cNvSpPr/>
          <p:nvPr/>
        </p:nvSpPr>
        <p:spPr>
          <a:xfrm>
            <a:off x="1425038" y="2096939"/>
            <a:ext cx="209390" cy="349100"/>
          </a:xfrm>
          <a:prstGeom prst="rect">
            <a:avLst/>
          </a:prstGeom>
          <a:ln>
            <a:noFill/>
          </a:ln>
        </p:spPr>
        <p:txBody>
          <a:bodyPr>
            <a:prstTxWarp prst="textPlain">
              <a:avLst/>
            </a:prstTxWarp>
          </a:bodyPr>
          <a:lstStyle/>
          <a:p>
            <a:pPr algn="ctr"/>
            <a:r>
              <a:rPr lang="de-DE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Montserrat"/>
              </a:rPr>
              <a:t>2</a:t>
            </a:r>
            <a:endParaRPr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378121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252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5178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Shape 301"/>
          <p:cNvSpPr txBox="1">
            <a:spLocks/>
          </p:cNvSpPr>
          <p:nvPr/>
        </p:nvSpPr>
        <p:spPr>
          <a:xfrm>
            <a:off x="487680" y="821350"/>
            <a:ext cx="8132370" cy="1159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18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de-DE" sz="12500" b="0" smtClean="0">
                <a:latin typeface="Montserrat ExtraBold"/>
                <a:cs typeface="Montserrat ExtraBold"/>
              </a:rPr>
              <a:t>MERCI</a:t>
            </a:r>
            <a:r>
              <a:rPr lang="en" sz="12500" b="0" smtClean="0">
                <a:latin typeface="Montserrat ExtraBold"/>
                <a:cs typeface="Montserrat ExtraBold"/>
              </a:rPr>
              <a:t>!</a:t>
            </a:r>
            <a:endParaRPr lang="en" sz="12500" b="0" dirty="0">
              <a:latin typeface="Montserrat ExtraBold"/>
              <a:cs typeface="Montserrat ExtraBold"/>
            </a:endParaRPr>
          </a:p>
        </p:txBody>
      </p:sp>
      <p:sp>
        <p:nvSpPr>
          <p:cNvPr id="742" name="Shape 302"/>
          <p:cNvSpPr txBox="1">
            <a:spLocks/>
          </p:cNvSpPr>
          <p:nvPr/>
        </p:nvSpPr>
        <p:spPr>
          <a:xfrm>
            <a:off x="562191" y="2611085"/>
            <a:ext cx="4078458" cy="97237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╺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SzPts val="1400"/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>
              <a:buFont typeface="Varela"/>
              <a:buNone/>
            </a:pPr>
            <a:r>
              <a:rPr lang="fr-FR" sz="3600" smtClean="0">
                <a:latin typeface="Montserrat Medium"/>
                <a:cs typeface="Montserrat Medium"/>
              </a:rPr>
              <a:t>Des questions?</a:t>
            </a:r>
            <a:endParaRPr lang="en" sz="3600" dirty="0">
              <a:latin typeface="Montserrat Medium"/>
              <a:cs typeface="Montserrat Medium"/>
            </a:endParaRPr>
          </a:p>
        </p:txBody>
      </p:sp>
      <p:sp>
        <p:nvSpPr>
          <p:cNvPr id="743" name="Shape 365"/>
          <p:cNvSpPr txBox="1">
            <a:spLocks/>
          </p:cNvSpPr>
          <p:nvPr/>
        </p:nvSpPr>
        <p:spPr>
          <a:xfrm>
            <a:off x="592752" y="3221729"/>
            <a:ext cx="6593700" cy="72345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∎"/>
              <a:defRPr sz="1400" b="0" i="0" u="none" strike="noStrike" cap="non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□"/>
              <a:defRPr sz="1400" b="0" i="0" u="none" strike="noStrike" cap="non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▪"/>
              <a:defRPr sz="1400" b="0" i="0" u="none" strike="noStrike" cap="non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 sz="1400" b="0" i="0" u="none" strike="noStrike" cap="non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 sz="1400" b="0" i="0" u="none" strike="noStrike" cap="non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 sz="1400" b="0" i="0" u="none" strike="noStrike" cap="non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 sz="1400" b="0" i="0" u="none" strike="noStrike" cap="non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 sz="1400" b="0" i="0" u="none" strike="noStrike" cap="non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82A2E"/>
              </a:buClr>
              <a:buSzPts val="1400"/>
              <a:buFont typeface="Didact Gothic"/>
              <a:buChar char="▫"/>
              <a:defRPr sz="1400" b="0" i="0" u="none" strike="noStrike" cap="none">
                <a:solidFill>
                  <a:srgbClr val="182A2E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>
              <a:spcBef>
                <a:spcPts val="0"/>
              </a:spcBef>
              <a:buFont typeface="Didact Gothic"/>
              <a:buNone/>
            </a:pPr>
            <a:r>
              <a:rPr lang="fr-FR" dirty="0" smtClean="0">
                <a:solidFill>
                  <a:srgbClr val="FFFFFF"/>
                </a:solidFill>
                <a:latin typeface="Montserrat Ultra Light"/>
                <a:cs typeface="Montserrat Ultra Light"/>
              </a:rPr>
              <a:t>Vous pouvez me contacter sur contact@makerlab.tn</a:t>
            </a:r>
            <a:endParaRPr lang="fr-FR" dirty="0">
              <a:solidFill>
                <a:srgbClr val="FFFFFF"/>
              </a:solidFill>
              <a:latin typeface="Montserrat Ultra Light"/>
              <a:cs typeface="Montserrat Ultra Light"/>
            </a:endParaRPr>
          </a:p>
        </p:txBody>
      </p:sp>
    </p:spTree>
    <p:extLst>
      <p:ext uri="{BB962C8B-B14F-4D97-AF65-F5344CB8AC3E}">
        <p14:creationId xmlns:p14="http://schemas.microsoft.com/office/powerpoint/2010/main" val="2781122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nymed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agoz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2976</TotalTime>
  <Words>23</Words>
  <Application>Microsoft Macintosh PowerPoint</Application>
  <PresentationFormat>Présentation à l'écran (16:9)</PresentationFormat>
  <Paragraphs>9</Paragraphs>
  <Slides>8</Slides>
  <Notes>8</Notes>
  <HiddenSlides>0</HiddenSlides>
  <MMClips>0</MMClip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8</vt:i4>
      </vt:variant>
    </vt:vector>
  </HeadingPairs>
  <TitlesOfParts>
    <vt:vector size="10" baseType="lpstr">
      <vt:lpstr>Ganymede template</vt:lpstr>
      <vt:lpstr>Ragozine template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en Aérodynamique et Électronique appliqués aux quadricoptères</dc:title>
  <cp:lastModifiedBy>bbbb bbbb</cp:lastModifiedBy>
  <cp:revision>186</cp:revision>
  <dcterms:modified xsi:type="dcterms:W3CDTF">2018-11-03T18:29:40Z</dcterms:modified>
</cp:coreProperties>
</file>